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9" r:id="rId4"/>
    <p:sldId id="263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Georgia" pitchFamily="18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157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30410-14DB-4663-BF57-9749089EB5B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0D02107-C2CE-4C87-B877-C1114CCB34B4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擠肛門</a:t>
          </a:r>
          <a:endParaRPr lang="zh-TW" alt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CAE7900-5D6C-40D8-91EA-EFE90C84DB09}" type="parTrans" cxnId="{C7175A95-3662-4B1D-B3F7-1A04FEDE435B}">
      <dgm:prSet/>
      <dgm:spPr/>
      <dgm:t>
        <a:bodyPr/>
        <a:lstStyle/>
        <a:p>
          <a:endParaRPr lang="zh-TW" altLang="en-US"/>
        </a:p>
      </dgm:t>
    </dgm:pt>
    <dgm:pt modelId="{6D247685-5315-409E-BD5C-84170C5CD950}" type="sibTrans" cxnId="{C7175A95-3662-4B1D-B3F7-1A04FEDE435B}">
      <dgm:prSet/>
      <dgm:spPr/>
      <dgm:t>
        <a:bodyPr/>
        <a:lstStyle/>
        <a:p>
          <a:endParaRPr lang="zh-TW" altLang="en-US"/>
        </a:p>
      </dgm:t>
    </dgm:pt>
    <dgm:pt modelId="{0981FD1A-E876-49C3-AB48-D390D47A38B1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沖水</a:t>
          </a:r>
          <a:endParaRPr lang="zh-TW" alt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7D3763E-55A6-4BB5-9F59-DE46FF9E7F68}" type="parTrans" cxnId="{78F56E3C-BE32-4523-8DD4-B8E6F9D5F8DB}">
      <dgm:prSet/>
      <dgm:spPr/>
      <dgm:t>
        <a:bodyPr/>
        <a:lstStyle/>
        <a:p>
          <a:endParaRPr lang="zh-TW" altLang="en-US"/>
        </a:p>
      </dgm:t>
    </dgm:pt>
    <dgm:pt modelId="{58793765-13EE-49D1-81D8-BB6E97AEEAF9}" type="sibTrans" cxnId="{78F56E3C-BE32-4523-8DD4-B8E6F9D5F8DB}">
      <dgm:prSet/>
      <dgm:spPr/>
      <dgm:t>
        <a:bodyPr/>
        <a:lstStyle/>
        <a:p>
          <a:endParaRPr lang="zh-TW" altLang="en-US"/>
        </a:p>
      </dgm:t>
    </dgm:pt>
    <dgm:pt modelId="{E03E9137-1B8E-418A-8840-6356EC97FF03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用清潔劑清洗</a:t>
          </a:r>
          <a:endParaRPr lang="zh-TW" alt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2350BA7-F430-49A7-BC8B-E12EE3F11D62}" type="parTrans" cxnId="{D4B64D2D-D6EF-4F6C-B0D2-82D0971A2F43}">
      <dgm:prSet/>
      <dgm:spPr/>
      <dgm:t>
        <a:bodyPr/>
        <a:lstStyle/>
        <a:p>
          <a:endParaRPr lang="zh-TW" altLang="en-US"/>
        </a:p>
      </dgm:t>
    </dgm:pt>
    <dgm:pt modelId="{87BC2F04-8150-45F2-86D3-3DAE2582C049}" type="sibTrans" cxnId="{D4B64D2D-D6EF-4F6C-B0D2-82D0971A2F43}">
      <dgm:prSet/>
      <dgm:spPr/>
      <dgm:t>
        <a:bodyPr/>
        <a:lstStyle/>
        <a:p>
          <a:endParaRPr lang="zh-TW" altLang="en-US"/>
        </a:p>
      </dgm:t>
    </dgm:pt>
    <dgm:pt modelId="{CFAA4643-0C7F-498E-BFD8-F9A0EC5CFA8F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沖乾淨</a:t>
          </a:r>
          <a:endParaRPr lang="zh-TW" alt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1F44656-E8CF-4601-8376-D5BC2067A7FD}" type="parTrans" cxnId="{FA8B3D39-132D-495F-BCF9-C589F1D21F20}">
      <dgm:prSet/>
      <dgm:spPr/>
      <dgm:t>
        <a:bodyPr/>
        <a:lstStyle/>
        <a:p>
          <a:endParaRPr lang="zh-TW" altLang="en-US"/>
        </a:p>
      </dgm:t>
    </dgm:pt>
    <dgm:pt modelId="{7E6F3743-FF04-4E60-BFE8-E9B9D31F1DB9}" type="sibTrans" cxnId="{FA8B3D39-132D-495F-BCF9-C589F1D21F20}">
      <dgm:prSet/>
      <dgm:spPr/>
      <dgm:t>
        <a:bodyPr/>
        <a:lstStyle/>
        <a:p>
          <a:endParaRPr lang="zh-TW" altLang="en-US"/>
        </a:p>
      </dgm:t>
    </dgm:pt>
    <dgm:pt modelId="{B7457CD2-5180-4D4D-8E59-A344F45653AC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擦乾</a:t>
          </a:r>
          <a:endParaRPr lang="zh-TW" alt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9CB76AE-A701-4F71-AA2C-6EF6E019C8D6}" type="parTrans" cxnId="{8719A40B-2A90-49DD-82BF-8FF5E176C9A4}">
      <dgm:prSet/>
      <dgm:spPr/>
      <dgm:t>
        <a:bodyPr/>
        <a:lstStyle/>
        <a:p>
          <a:endParaRPr lang="zh-TW" altLang="en-US"/>
        </a:p>
      </dgm:t>
    </dgm:pt>
    <dgm:pt modelId="{F3B4EDBA-FC57-4BD3-A88C-52D0283ACEF3}" type="sibTrans" cxnId="{8719A40B-2A90-49DD-82BF-8FF5E176C9A4}">
      <dgm:prSet/>
      <dgm:spPr/>
      <dgm:t>
        <a:bodyPr/>
        <a:lstStyle/>
        <a:p>
          <a:endParaRPr lang="zh-TW" altLang="en-US"/>
        </a:p>
      </dgm:t>
    </dgm:pt>
    <dgm:pt modelId="{F182B356-85B4-4987-B38E-38F942B22045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抹護毛油</a:t>
          </a:r>
          <a:endParaRPr lang="zh-TW" alt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5E65415-59FD-49EC-9BB5-E0418D0CA350}" type="parTrans" cxnId="{A76C1DEA-1938-4A11-9179-7DD876E218F9}">
      <dgm:prSet/>
      <dgm:spPr/>
      <dgm:t>
        <a:bodyPr/>
        <a:lstStyle/>
        <a:p>
          <a:endParaRPr lang="zh-TW" altLang="en-US"/>
        </a:p>
      </dgm:t>
    </dgm:pt>
    <dgm:pt modelId="{D36D5F7C-DB80-498E-AB3C-76F2E82EDE30}" type="sibTrans" cxnId="{A76C1DEA-1938-4A11-9179-7DD876E218F9}">
      <dgm:prSet/>
      <dgm:spPr/>
      <dgm:t>
        <a:bodyPr/>
        <a:lstStyle/>
        <a:p>
          <a:endParaRPr lang="zh-TW" altLang="en-US"/>
        </a:p>
      </dgm:t>
    </dgm:pt>
    <dgm:pt modelId="{D1DB065D-44DD-4B1F-A499-2E9415A69498}" type="pres">
      <dgm:prSet presAssocID="{12F30410-14DB-4663-BF57-9749089EB5B7}" presName="linearFlow" presStyleCnt="0">
        <dgm:presLayoutVars>
          <dgm:dir/>
          <dgm:resizeHandles val="exact"/>
        </dgm:presLayoutVars>
      </dgm:prSet>
      <dgm:spPr/>
    </dgm:pt>
    <dgm:pt modelId="{99401827-5667-42C4-AB5F-9FB3E1DFB56A}" type="pres">
      <dgm:prSet presAssocID="{40D02107-C2CE-4C87-B877-C1114CCB34B4}" presName="composite" presStyleCnt="0"/>
      <dgm:spPr/>
    </dgm:pt>
    <dgm:pt modelId="{05DC32D5-6B81-4E5A-828A-970712B3B38F}" type="pres">
      <dgm:prSet presAssocID="{40D02107-C2CE-4C87-B877-C1114CCB34B4}" presName="imgShp" presStyleLbl="fgImgPlace1" presStyleIdx="0" presStyleCnt="6" custScaleX="174646" custScaleY="1478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5A57607-EA57-49CA-AD3D-5FD45C523E53}" type="pres">
      <dgm:prSet presAssocID="{40D02107-C2CE-4C87-B877-C1114CCB34B4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EB3B81-769E-4315-B606-9963499937A4}" type="pres">
      <dgm:prSet presAssocID="{6D247685-5315-409E-BD5C-84170C5CD950}" presName="spacing" presStyleCnt="0"/>
      <dgm:spPr/>
    </dgm:pt>
    <dgm:pt modelId="{8F60505D-7A9A-4E3D-BE14-A07501955618}" type="pres">
      <dgm:prSet presAssocID="{0981FD1A-E876-49C3-AB48-D390D47A38B1}" presName="composite" presStyleCnt="0"/>
      <dgm:spPr/>
    </dgm:pt>
    <dgm:pt modelId="{17F9DCC3-B03F-4D89-A714-736D9BED3BC6}" type="pres">
      <dgm:prSet presAssocID="{0981FD1A-E876-49C3-AB48-D390D47A38B1}" presName="imgShp" presStyleLbl="fgImgPlace1" presStyleIdx="1" presStyleCnt="6" custScaleX="181042" custScaleY="16751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C0A797C-4DDE-4116-8A06-765CCED886E0}" type="pres">
      <dgm:prSet presAssocID="{0981FD1A-E876-49C3-AB48-D390D47A38B1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85674C-1F67-4789-9E62-1A277CDE9A4F}" type="pres">
      <dgm:prSet presAssocID="{58793765-13EE-49D1-81D8-BB6E97AEEAF9}" presName="spacing" presStyleCnt="0"/>
      <dgm:spPr/>
    </dgm:pt>
    <dgm:pt modelId="{6D1C0922-3427-4A4A-BBCC-88317BDF188F}" type="pres">
      <dgm:prSet presAssocID="{E03E9137-1B8E-418A-8840-6356EC97FF03}" presName="composite" presStyleCnt="0"/>
      <dgm:spPr/>
    </dgm:pt>
    <dgm:pt modelId="{6AA6A5B2-8D94-4971-9F26-208CA0F73538}" type="pres">
      <dgm:prSet presAssocID="{E03E9137-1B8E-418A-8840-6356EC97FF03}" presName="imgShp" presStyleLbl="fgImgPlace1" presStyleIdx="2" presStyleCnt="6" custScaleX="168056" custScaleY="14117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F6FA378-4F03-4078-8024-B9D42D844F27}" type="pres">
      <dgm:prSet presAssocID="{E03E9137-1B8E-418A-8840-6356EC97FF0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A684EF-9C16-4701-8626-1E4919251BB4}" type="pres">
      <dgm:prSet presAssocID="{87BC2F04-8150-45F2-86D3-3DAE2582C049}" presName="spacing" presStyleCnt="0"/>
      <dgm:spPr/>
    </dgm:pt>
    <dgm:pt modelId="{649F477E-478B-4776-BA7B-583362D0525F}" type="pres">
      <dgm:prSet presAssocID="{CFAA4643-0C7F-498E-BFD8-F9A0EC5CFA8F}" presName="composite" presStyleCnt="0"/>
      <dgm:spPr/>
    </dgm:pt>
    <dgm:pt modelId="{AC7FDBE0-AB63-47F1-B5F6-1457D918E170}" type="pres">
      <dgm:prSet presAssocID="{CFAA4643-0C7F-498E-BFD8-F9A0EC5CFA8F}" presName="imgShp" presStyleLbl="fgImgPlace1" presStyleIdx="3" presStyleCnt="6" custScaleX="204204" custScaleY="1688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49F2274-904F-4AD2-B5EE-2A5668030937}" type="pres">
      <dgm:prSet presAssocID="{CFAA4643-0C7F-498E-BFD8-F9A0EC5CFA8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3141B8-36B3-4F95-AFAE-296A8CE3F58F}" type="pres">
      <dgm:prSet presAssocID="{7E6F3743-FF04-4E60-BFE8-E9B9D31F1DB9}" presName="spacing" presStyleCnt="0"/>
      <dgm:spPr/>
    </dgm:pt>
    <dgm:pt modelId="{9C168FD5-B2A9-4955-A368-170E12A452A3}" type="pres">
      <dgm:prSet presAssocID="{B7457CD2-5180-4D4D-8E59-A344F45653AC}" presName="composite" presStyleCnt="0"/>
      <dgm:spPr/>
    </dgm:pt>
    <dgm:pt modelId="{CECCABBB-7873-4A0D-B74D-A1A747C20D3D}" type="pres">
      <dgm:prSet presAssocID="{B7457CD2-5180-4D4D-8E59-A344F45653AC}" presName="imgShp" presStyleLbl="fgImgPlace1" presStyleIdx="4" presStyleCnt="6" custScaleX="185726" custScaleY="17277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3C1166D-B125-4F73-87DC-53A1582E70C9}" type="pres">
      <dgm:prSet presAssocID="{B7457CD2-5180-4D4D-8E59-A344F45653AC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6AA475-1D62-476B-A6B1-0669F9B0ADDE}" type="pres">
      <dgm:prSet presAssocID="{F3B4EDBA-FC57-4BD3-A88C-52D0283ACEF3}" presName="spacing" presStyleCnt="0"/>
      <dgm:spPr/>
    </dgm:pt>
    <dgm:pt modelId="{2F839C4C-E38C-4E07-8EE9-F566C91FA26B}" type="pres">
      <dgm:prSet presAssocID="{F182B356-85B4-4987-B38E-38F942B22045}" presName="composite" presStyleCnt="0"/>
      <dgm:spPr/>
    </dgm:pt>
    <dgm:pt modelId="{B6EC9424-C640-423E-8445-32252A7C37EB}" type="pres">
      <dgm:prSet presAssocID="{F182B356-85B4-4987-B38E-38F942B22045}" presName="imgShp" presStyleLbl="fgImgPlace1" presStyleIdx="5" presStyleCnt="6" custScaleX="185727" custScaleY="18066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4661D87-A7A0-4F97-B6CB-6C83C003DCA3}" type="pres">
      <dgm:prSet presAssocID="{F182B356-85B4-4987-B38E-38F942B22045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76C1DEA-1938-4A11-9179-7DD876E218F9}" srcId="{12F30410-14DB-4663-BF57-9749089EB5B7}" destId="{F182B356-85B4-4987-B38E-38F942B22045}" srcOrd="5" destOrd="0" parTransId="{B5E65415-59FD-49EC-9BB5-E0418D0CA350}" sibTransId="{D36D5F7C-DB80-498E-AB3C-76F2E82EDE30}"/>
    <dgm:cxn modelId="{155EE5FD-EEAA-474B-B950-5ABF4CB361C6}" type="presOf" srcId="{12F30410-14DB-4663-BF57-9749089EB5B7}" destId="{D1DB065D-44DD-4B1F-A499-2E9415A69498}" srcOrd="0" destOrd="0" presId="urn:microsoft.com/office/officeart/2005/8/layout/vList3"/>
    <dgm:cxn modelId="{9B8D9E5F-B607-434E-A0E9-C636F94EFEAF}" type="presOf" srcId="{F182B356-85B4-4987-B38E-38F942B22045}" destId="{94661D87-A7A0-4F97-B6CB-6C83C003DCA3}" srcOrd="0" destOrd="0" presId="urn:microsoft.com/office/officeart/2005/8/layout/vList3"/>
    <dgm:cxn modelId="{C7175A95-3662-4B1D-B3F7-1A04FEDE435B}" srcId="{12F30410-14DB-4663-BF57-9749089EB5B7}" destId="{40D02107-C2CE-4C87-B877-C1114CCB34B4}" srcOrd="0" destOrd="0" parTransId="{ACAE7900-5D6C-40D8-91EA-EFE90C84DB09}" sibTransId="{6D247685-5315-409E-BD5C-84170C5CD950}"/>
    <dgm:cxn modelId="{FD678EEC-0556-4E8B-B896-EED97ECA1407}" type="presOf" srcId="{CFAA4643-0C7F-498E-BFD8-F9A0EC5CFA8F}" destId="{049F2274-904F-4AD2-B5EE-2A5668030937}" srcOrd="0" destOrd="0" presId="urn:microsoft.com/office/officeart/2005/8/layout/vList3"/>
    <dgm:cxn modelId="{FF60D5A6-A1DB-4749-91A5-E9B842553B6F}" type="presOf" srcId="{E03E9137-1B8E-418A-8840-6356EC97FF03}" destId="{8F6FA378-4F03-4078-8024-B9D42D844F27}" srcOrd="0" destOrd="0" presId="urn:microsoft.com/office/officeart/2005/8/layout/vList3"/>
    <dgm:cxn modelId="{C5D31D82-D5A2-4B8F-BA1B-8D03E2F13F91}" type="presOf" srcId="{B7457CD2-5180-4D4D-8E59-A344F45653AC}" destId="{73C1166D-B125-4F73-87DC-53A1582E70C9}" srcOrd="0" destOrd="0" presId="urn:microsoft.com/office/officeart/2005/8/layout/vList3"/>
    <dgm:cxn modelId="{78F56E3C-BE32-4523-8DD4-B8E6F9D5F8DB}" srcId="{12F30410-14DB-4663-BF57-9749089EB5B7}" destId="{0981FD1A-E876-49C3-AB48-D390D47A38B1}" srcOrd="1" destOrd="0" parTransId="{37D3763E-55A6-4BB5-9F59-DE46FF9E7F68}" sibTransId="{58793765-13EE-49D1-81D8-BB6E97AEEAF9}"/>
    <dgm:cxn modelId="{3D7F275C-770E-48D8-A2B4-CF77C6036518}" type="presOf" srcId="{0981FD1A-E876-49C3-AB48-D390D47A38B1}" destId="{AC0A797C-4DDE-4116-8A06-765CCED886E0}" srcOrd="0" destOrd="0" presId="urn:microsoft.com/office/officeart/2005/8/layout/vList3"/>
    <dgm:cxn modelId="{8719A40B-2A90-49DD-82BF-8FF5E176C9A4}" srcId="{12F30410-14DB-4663-BF57-9749089EB5B7}" destId="{B7457CD2-5180-4D4D-8E59-A344F45653AC}" srcOrd="4" destOrd="0" parTransId="{49CB76AE-A701-4F71-AA2C-6EF6E019C8D6}" sibTransId="{F3B4EDBA-FC57-4BD3-A88C-52D0283ACEF3}"/>
    <dgm:cxn modelId="{FA8B3D39-132D-495F-BCF9-C589F1D21F20}" srcId="{12F30410-14DB-4663-BF57-9749089EB5B7}" destId="{CFAA4643-0C7F-498E-BFD8-F9A0EC5CFA8F}" srcOrd="3" destOrd="0" parTransId="{B1F44656-E8CF-4601-8376-D5BC2067A7FD}" sibTransId="{7E6F3743-FF04-4E60-BFE8-E9B9D31F1DB9}"/>
    <dgm:cxn modelId="{D4B64D2D-D6EF-4F6C-B0D2-82D0971A2F43}" srcId="{12F30410-14DB-4663-BF57-9749089EB5B7}" destId="{E03E9137-1B8E-418A-8840-6356EC97FF03}" srcOrd="2" destOrd="0" parTransId="{92350BA7-F430-49A7-BC8B-E12EE3F11D62}" sibTransId="{87BC2F04-8150-45F2-86D3-3DAE2582C049}"/>
    <dgm:cxn modelId="{1DE5791D-F9A9-4933-878B-D670F7A2ED3F}" type="presOf" srcId="{40D02107-C2CE-4C87-B877-C1114CCB34B4}" destId="{75A57607-EA57-49CA-AD3D-5FD45C523E53}" srcOrd="0" destOrd="0" presId="urn:microsoft.com/office/officeart/2005/8/layout/vList3"/>
    <dgm:cxn modelId="{498644F1-4843-4511-BCE8-B22BDD457521}" type="presParOf" srcId="{D1DB065D-44DD-4B1F-A499-2E9415A69498}" destId="{99401827-5667-42C4-AB5F-9FB3E1DFB56A}" srcOrd="0" destOrd="0" presId="urn:microsoft.com/office/officeart/2005/8/layout/vList3"/>
    <dgm:cxn modelId="{58707E64-07C6-4968-BB55-14132BAB0E72}" type="presParOf" srcId="{99401827-5667-42C4-AB5F-9FB3E1DFB56A}" destId="{05DC32D5-6B81-4E5A-828A-970712B3B38F}" srcOrd="0" destOrd="0" presId="urn:microsoft.com/office/officeart/2005/8/layout/vList3"/>
    <dgm:cxn modelId="{C9F83E80-11EF-4893-8B15-04A23A27908C}" type="presParOf" srcId="{99401827-5667-42C4-AB5F-9FB3E1DFB56A}" destId="{75A57607-EA57-49CA-AD3D-5FD45C523E53}" srcOrd="1" destOrd="0" presId="urn:microsoft.com/office/officeart/2005/8/layout/vList3"/>
    <dgm:cxn modelId="{00D1F1FA-BB9E-4193-AD35-A6CCDB7C641E}" type="presParOf" srcId="{D1DB065D-44DD-4B1F-A499-2E9415A69498}" destId="{A7EB3B81-769E-4315-B606-9963499937A4}" srcOrd="1" destOrd="0" presId="urn:microsoft.com/office/officeart/2005/8/layout/vList3"/>
    <dgm:cxn modelId="{995A51F4-DB7B-4C50-B50C-A779358FF4B8}" type="presParOf" srcId="{D1DB065D-44DD-4B1F-A499-2E9415A69498}" destId="{8F60505D-7A9A-4E3D-BE14-A07501955618}" srcOrd="2" destOrd="0" presId="urn:microsoft.com/office/officeart/2005/8/layout/vList3"/>
    <dgm:cxn modelId="{E2713895-D4FF-4D80-8AD1-7A33BB094F35}" type="presParOf" srcId="{8F60505D-7A9A-4E3D-BE14-A07501955618}" destId="{17F9DCC3-B03F-4D89-A714-736D9BED3BC6}" srcOrd="0" destOrd="0" presId="urn:microsoft.com/office/officeart/2005/8/layout/vList3"/>
    <dgm:cxn modelId="{5B015F82-C086-47BC-8F69-8FCFDE836320}" type="presParOf" srcId="{8F60505D-7A9A-4E3D-BE14-A07501955618}" destId="{AC0A797C-4DDE-4116-8A06-765CCED886E0}" srcOrd="1" destOrd="0" presId="urn:microsoft.com/office/officeart/2005/8/layout/vList3"/>
    <dgm:cxn modelId="{FBAE8B96-C682-4818-800E-E66219279B2C}" type="presParOf" srcId="{D1DB065D-44DD-4B1F-A499-2E9415A69498}" destId="{A985674C-1F67-4789-9E62-1A277CDE9A4F}" srcOrd="3" destOrd="0" presId="urn:microsoft.com/office/officeart/2005/8/layout/vList3"/>
    <dgm:cxn modelId="{02402307-86CC-4415-B799-903CF84BC91C}" type="presParOf" srcId="{D1DB065D-44DD-4B1F-A499-2E9415A69498}" destId="{6D1C0922-3427-4A4A-BBCC-88317BDF188F}" srcOrd="4" destOrd="0" presId="urn:microsoft.com/office/officeart/2005/8/layout/vList3"/>
    <dgm:cxn modelId="{21AE5F3F-3F41-4404-87A2-93EC1596D13E}" type="presParOf" srcId="{6D1C0922-3427-4A4A-BBCC-88317BDF188F}" destId="{6AA6A5B2-8D94-4971-9F26-208CA0F73538}" srcOrd="0" destOrd="0" presId="urn:microsoft.com/office/officeart/2005/8/layout/vList3"/>
    <dgm:cxn modelId="{92D1D0F1-3E68-41AA-AA6E-631B781E126A}" type="presParOf" srcId="{6D1C0922-3427-4A4A-BBCC-88317BDF188F}" destId="{8F6FA378-4F03-4078-8024-B9D42D844F27}" srcOrd="1" destOrd="0" presId="urn:microsoft.com/office/officeart/2005/8/layout/vList3"/>
    <dgm:cxn modelId="{166374E9-31D2-4FB7-AC80-C7EB30195D28}" type="presParOf" srcId="{D1DB065D-44DD-4B1F-A499-2E9415A69498}" destId="{92A684EF-9C16-4701-8626-1E4919251BB4}" srcOrd="5" destOrd="0" presId="urn:microsoft.com/office/officeart/2005/8/layout/vList3"/>
    <dgm:cxn modelId="{8AD4F067-F296-46BB-84FB-C02F01B0CE9E}" type="presParOf" srcId="{D1DB065D-44DD-4B1F-A499-2E9415A69498}" destId="{649F477E-478B-4776-BA7B-583362D0525F}" srcOrd="6" destOrd="0" presId="urn:microsoft.com/office/officeart/2005/8/layout/vList3"/>
    <dgm:cxn modelId="{D5F8033E-FE54-4F84-933B-4727589C6EC1}" type="presParOf" srcId="{649F477E-478B-4776-BA7B-583362D0525F}" destId="{AC7FDBE0-AB63-47F1-B5F6-1457D918E170}" srcOrd="0" destOrd="0" presId="urn:microsoft.com/office/officeart/2005/8/layout/vList3"/>
    <dgm:cxn modelId="{AEF7202B-3020-4D75-840C-8C033780641B}" type="presParOf" srcId="{649F477E-478B-4776-BA7B-583362D0525F}" destId="{049F2274-904F-4AD2-B5EE-2A5668030937}" srcOrd="1" destOrd="0" presId="urn:microsoft.com/office/officeart/2005/8/layout/vList3"/>
    <dgm:cxn modelId="{544D79D4-2119-4D9E-ADAF-DBA0BFAF55BC}" type="presParOf" srcId="{D1DB065D-44DD-4B1F-A499-2E9415A69498}" destId="{2F3141B8-36B3-4F95-AFAE-296A8CE3F58F}" srcOrd="7" destOrd="0" presId="urn:microsoft.com/office/officeart/2005/8/layout/vList3"/>
    <dgm:cxn modelId="{1A853AC1-5826-4AB5-B030-35FFCA85B1AA}" type="presParOf" srcId="{D1DB065D-44DD-4B1F-A499-2E9415A69498}" destId="{9C168FD5-B2A9-4955-A368-170E12A452A3}" srcOrd="8" destOrd="0" presId="urn:microsoft.com/office/officeart/2005/8/layout/vList3"/>
    <dgm:cxn modelId="{901D262F-7D7D-49F1-8ECA-8D8E0A8E5622}" type="presParOf" srcId="{9C168FD5-B2A9-4955-A368-170E12A452A3}" destId="{CECCABBB-7873-4A0D-B74D-A1A747C20D3D}" srcOrd="0" destOrd="0" presId="urn:microsoft.com/office/officeart/2005/8/layout/vList3"/>
    <dgm:cxn modelId="{6EC3128B-9AAC-4E56-A4C7-901ED864026D}" type="presParOf" srcId="{9C168FD5-B2A9-4955-A368-170E12A452A3}" destId="{73C1166D-B125-4F73-87DC-53A1582E70C9}" srcOrd="1" destOrd="0" presId="urn:microsoft.com/office/officeart/2005/8/layout/vList3"/>
    <dgm:cxn modelId="{244F57D5-67C6-4049-A8E8-B9F09F30774E}" type="presParOf" srcId="{D1DB065D-44DD-4B1F-A499-2E9415A69498}" destId="{946AA475-1D62-476B-A6B1-0669F9B0ADDE}" srcOrd="9" destOrd="0" presId="urn:microsoft.com/office/officeart/2005/8/layout/vList3"/>
    <dgm:cxn modelId="{37332216-ED47-4A1B-9356-68098F57CBFA}" type="presParOf" srcId="{D1DB065D-44DD-4B1F-A499-2E9415A69498}" destId="{2F839C4C-E38C-4E07-8EE9-F566C91FA26B}" srcOrd="10" destOrd="0" presId="urn:microsoft.com/office/officeart/2005/8/layout/vList3"/>
    <dgm:cxn modelId="{D75FE54F-B921-44EC-8DC3-6CFE7591E493}" type="presParOf" srcId="{2F839C4C-E38C-4E07-8EE9-F566C91FA26B}" destId="{B6EC9424-C640-423E-8445-32252A7C37EB}" srcOrd="0" destOrd="0" presId="urn:microsoft.com/office/officeart/2005/8/layout/vList3"/>
    <dgm:cxn modelId="{D2B7573E-5CED-4CFA-92DF-F810F702FE89}" type="presParOf" srcId="{2F839C4C-E38C-4E07-8EE9-F566C91FA26B}" destId="{94661D87-A7A0-4F97-B6CB-6C83C003DCA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57607-EA57-49CA-AD3D-5FD45C523E53}">
      <dsp:nvSpPr>
        <dsp:cNvPr id="0" name=""/>
        <dsp:cNvSpPr/>
      </dsp:nvSpPr>
      <dsp:spPr>
        <a:xfrm rot="10800000">
          <a:off x="1777039" y="134546"/>
          <a:ext cx="6081435" cy="5617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擠肛門</a:t>
          </a:r>
          <a:endParaRPr lang="zh-TW" altLang="en-US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1917465" y="134546"/>
        <a:ext cx="5941009" cy="561706"/>
      </dsp:txXfrm>
    </dsp:sp>
    <dsp:sp modelId="{05DC32D5-6B81-4E5A-828A-970712B3B38F}">
      <dsp:nvSpPr>
        <dsp:cNvPr id="0" name=""/>
        <dsp:cNvSpPr/>
      </dsp:nvSpPr>
      <dsp:spPr>
        <a:xfrm>
          <a:off x="1286540" y="124"/>
          <a:ext cx="980997" cy="8305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0A797C-4DDE-4116-8A06-765CCED886E0}">
      <dsp:nvSpPr>
        <dsp:cNvPr id="0" name=""/>
        <dsp:cNvSpPr/>
      </dsp:nvSpPr>
      <dsp:spPr>
        <a:xfrm rot="10800000">
          <a:off x="1786021" y="1187960"/>
          <a:ext cx="6081435" cy="5617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沖水</a:t>
          </a:r>
          <a:endParaRPr lang="zh-TW" altLang="en-US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1926447" y="1187960"/>
        <a:ext cx="5941009" cy="561706"/>
      </dsp:txXfrm>
    </dsp:sp>
    <dsp:sp modelId="{17F9DCC3-B03F-4D89-A714-736D9BED3BC6}">
      <dsp:nvSpPr>
        <dsp:cNvPr id="0" name=""/>
        <dsp:cNvSpPr/>
      </dsp:nvSpPr>
      <dsp:spPr>
        <a:xfrm>
          <a:off x="1277559" y="998348"/>
          <a:ext cx="1016924" cy="94093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FA378-4F03-4078-8024-B9D42D844F27}">
      <dsp:nvSpPr>
        <dsp:cNvPr id="0" name=""/>
        <dsp:cNvSpPr/>
      </dsp:nvSpPr>
      <dsp:spPr>
        <a:xfrm rot="10800000">
          <a:off x="1767785" y="2222585"/>
          <a:ext cx="6081435" cy="5617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用清潔劑清洗</a:t>
          </a:r>
          <a:endParaRPr lang="zh-TW" altLang="en-US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1908211" y="2222585"/>
        <a:ext cx="5941009" cy="561706"/>
      </dsp:txXfrm>
    </dsp:sp>
    <dsp:sp modelId="{6AA6A5B2-8D94-4971-9F26-208CA0F73538}">
      <dsp:nvSpPr>
        <dsp:cNvPr id="0" name=""/>
        <dsp:cNvSpPr/>
      </dsp:nvSpPr>
      <dsp:spPr>
        <a:xfrm>
          <a:off x="1295794" y="2106952"/>
          <a:ext cx="943981" cy="79297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F2274-904F-4AD2-B5EE-2A5668030937}">
      <dsp:nvSpPr>
        <dsp:cNvPr id="0" name=""/>
        <dsp:cNvSpPr/>
      </dsp:nvSpPr>
      <dsp:spPr>
        <a:xfrm rot="10800000">
          <a:off x="1818546" y="3260917"/>
          <a:ext cx="6081435" cy="5617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沖乾淨</a:t>
          </a:r>
          <a:endParaRPr lang="zh-TW" altLang="en-US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1958972" y="3260917"/>
        <a:ext cx="5941009" cy="561706"/>
      </dsp:txXfrm>
    </dsp:sp>
    <dsp:sp modelId="{AC7FDBE0-AB63-47F1-B5F6-1457D918E170}">
      <dsp:nvSpPr>
        <dsp:cNvPr id="0" name=""/>
        <dsp:cNvSpPr/>
      </dsp:nvSpPr>
      <dsp:spPr>
        <a:xfrm>
          <a:off x="1245033" y="3067598"/>
          <a:ext cx="1147026" cy="94834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1166D-B125-4F73-87DC-53A1582E70C9}">
      <dsp:nvSpPr>
        <dsp:cNvPr id="0" name=""/>
        <dsp:cNvSpPr/>
      </dsp:nvSpPr>
      <dsp:spPr>
        <a:xfrm rot="10800000">
          <a:off x="1792598" y="4388019"/>
          <a:ext cx="6081435" cy="5617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擦乾</a:t>
          </a:r>
          <a:endParaRPr lang="zh-TW" altLang="en-US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1933024" y="4388019"/>
        <a:ext cx="5941009" cy="561706"/>
      </dsp:txXfrm>
    </dsp:sp>
    <dsp:sp modelId="{CECCABBB-7873-4A0D-B74D-A1A747C20D3D}">
      <dsp:nvSpPr>
        <dsp:cNvPr id="0" name=""/>
        <dsp:cNvSpPr/>
      </dsp:nvSpPr>
      <dsp:spPr>
        <a:xfrm>
          <a:off x="1270981" y="4183617"/>
          <a:ext cx="1043234" cy="97051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61D87-A7A0-4F97-B6CB-6C83C003DCA3}">
      <dsp:nvSpPr>
        <dsp:cNvPr id="0" name=""/>
        <dsp:cNvSpPr/>
      </dsp:nvSpPr>
      <dsp:spPr>
        <a:xfrm rot="10800000">
          <a:off x="1792600" y="5548337"/>
          <a:ext cx="6081435" cy="5617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7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抹護毛油</a:t>
          </a:r>
          <a:endParaRPr lang="zh-TW" altLang="en-US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1933026" y="5548337"/>
        <a:ext cx="5941009" cy="561706"/>
      </dsp:txXfrm>
    </dsp:sp>
    <dsp:sp modelId="{B6EC9424-C640-423E-8445-32252A7C37EB}">
      <dsp:nvSpPr>
        <dsp:cNvPr id="0" name=""/>
        <dsp:cNvSpPr/>
      </dsp:nvSpPr>
      <dsp:spPr>
        <a:xfrm>
          <a:off x="1270980" y="5321801"/>
          <a:ext cx="1043240" cy="1014778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6" name="矩形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7" name="橢圓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8" name="橢圓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1" name="橢圓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22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E7AE8-807A-4EC0-BF45-92845C8E7660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23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4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9BDE8-DF7B-45CA-8FD3-18067E0A5D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93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304C5-ABF3-44BE-A882-0676DC9C6943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5BD61-4526-4C73-AB4D-1270D21175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93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F720F-401A-4E79-8B0D-F6DAB81B3EE5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F288-0BA0-4DD0-9DA5-CBDE433330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68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C3D90BD-A0E9-4903-A365-546F68FBB1A6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5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71B441-8D20-484F-88C9-657ADEBAE39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956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3" name="矩形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4" name="橢圓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5" name="橢圓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6" name="橢圓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7" name="橢圓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8" name="橢圓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F7C26-23A2-4E20-A2B6-62785FF66B53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21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689FD-4F6C-4327-9EA5-EFFB752BA1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068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F14B1-7F4E-4BB0-8087-316043D77DA8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417D4-6CCD-4AB0-8B24-A1F967A56D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870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00BBE-265A-4689-8B21-7DCE7892A1EC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5997D-8079-4FA7-90ED-8D7419E0D2B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957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5817376-A770-4FFF-AC06-577CA9B27A2F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1A09A87-9439-4714-AF28-E56ACC5B29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50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39E75-FCD7-4537-A925-23210C7CC4BE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DD20D-4642-4203-B398-BB65FC8E58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32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dirty="0"/>
          </a:p>
        </p:txBody>
      </p:sp>
      <p:sp>
        <p:nvSpPr>
          <p:cNvPr id="6" name="直線接點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dirty="0"/>
          </a:p>
        </p:txBody>
      </p:sp>
      <p:sp>
        <p:nvSpPr>
          <p:cNvPr id="7" name="直線接點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直線接點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0" name="直線接點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2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C6C98D7-A973-4DFB-945A-7B2A2231BC8A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13" name="投影片編號版面配置區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29221D1-C8D5-479E-9CC0-8915FC4A280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4" name="頁尾版面配置區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69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6" name="橢圓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7" name="直線接點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矩形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9" name="直線接點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dirty="0"/>
          </a:p>
        </p:txBody>
      </p:sp>
      <p:sp>
        <p:nvSpPr>
          <p:cNvPr id="11" name="直線接點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125D917-7823-4E27-9B62-355AB57812EC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13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F806BA3-3CBD-4FC5-8639-876A796B87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4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77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28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A6F3E54-92E6-4D1D-A598-BA613BB10A8D}" type="datetimeFigureOut">
              <a:rPr lang="zh-TW" altLang="en-US"/>
              <a:pPr>
                <a:defRPr/>
              </a:pPr>
              <a:t>2017/12/4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032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034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8C150F-4830-4DA8-82CD-8754C881395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26" r:id="rId4"/>
    <p:sldLayoutId id="2147483827" r:id="rId5"/>
    <p:sldLayoutId id="2147483834" r:id="rId6"/>
    <p:sldLayoutId id="2147483828" r:id="rId7"/>
    <p:sldLayoutId id="2147483835" r:id="rId8"/>
    <p:sldLayoutId id="2147483836" r:id="rId9"/>
    <p:sldLayoutId id="2147483829" r:id="rId10"/>
    <p:sldLayoutId id="21474838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charset="-12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00338" y="5732463"/>
            <a:ext cx="2663825" cy="866775"/>
          </a:xfrm>
        </p:spPr>
        <p:txBody>
          <a:bodyPr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9600" dirty="0">
                <a:solidFill>
                  <a:srgbClr val="00B0F0"/>
                </a:solidFill>
                <a:latin typeface="華康POP1體W5" pitchFamily="81" charset="-120"/>
                <a:ea typeface="華康POP1體W5" pitchFamily="81" charset="-120"/>
              </a:rPr>
              <a:t>吳家琪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6563"/>
            <a:ext cx="2663825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74777"/>
            <a:ext cx="5544616" cy="4158462"/>
          </a:xfrm>
          <a:prstGeom prst="rect">
            <a:avLst/>
          </a:prstGeom>
          <a:ln w="127000" cap="rnd">
            <a:solidFill>
              <a:schemeClr val="accent1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197" name="文字方塊 4"/>
          <p:cNvSpPr txBox="1">
            <a:spLocks noChangeArrowheads="1"/>
          </p:cNvSpPr>
          <p:nvPr/>
        </p:nvSpPr>
        <p:spPr bwMode="auto">
          <a:xfrm>
            <a:off x="2339975" y="0"/>
            <a:ext cx="62642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6600">
                <a:solidFill>
                  <a:srgbClr val="7030A0"/>
                </a:solidFill>
              </a:rPr>
              <a:t>MY     DOGS</a:t>
            </a:r>
            <a:endParaRPr lang="zh-TW" altLang="en-US" sz="6600">
              <a:solidFill>
                <a:srgbClr val="7030A0"/>
              </a:solidFill>
            </a:endParaRPr>
          </a:p>
        </p:txBody>
      </p:sp>
      <p:sp>
        <p:nvSpPr>
          <p:cNvPr id="8198" name="文字方塊 5"/>
          <p:cNvSpPr txBox="1">
            <a:spLocks noChangeArrowheads="1"/>
          </p:cNvSpPr>
          <p:nvPr/>
        </p:nvSpPr>
        <p:spPr bwMode="auto">
          <a:xfrm>
            <a:off x="6551613" y="6308725"/>
            <a:ext cx="2520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40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資料來源</a:t>
            </a:r>
            <a:r>
              <a:rPr lang="en-US" altLang="zh-TW" sz="240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:</a:t>
            </a:r>
            <a:r>
              <a:rPr lang="zh-TW" altLang="en-US" sz="240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吳家琪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zh-TW" altLang="en-US" sz="4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抹護毛油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17413" name="Picture 5" descr="F:\狗狗\2011_11_13\IMG_16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484784"/>
            <a:ext cx="4059766" cy="3044825"/>
          </a:xfrm>
          <a:effectLst>
            <a:softEdge rad="112500"/>
          </a:effectLst>
        </p:spPr>
      </p:pic>
      <p:pic>
        <p:nvPicPr>
          <p:cNvPr id="17414" name="Picture 6" descr="F:\狗狗\2011_11_13\IMG_1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032448" cy="3024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576263" y="4941888"/>
            <a:ext cx="7991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800">
                <a:solidFill>
                  <a:srgbClr val="002060"/>
                </a:solidFill>
                <a:latin typeface="王漢宗特圓體繁" pitchFamily="18" charset="-120"/>
                <a:ea typeface="王漢宗特圓體繁" pitchFamily="18" charset="-120"/>
              </a:rPr>
              <a:t>嘿嘿</a:t>
            </a:r>
            <a:r>
              <a:rPr lang="en-US" altLang="zh-TW" sz="2800">
                <a:solidFill>
                  <a:srgbClr val="002060"/>
                </a:solidFill>
                <a:latin typeface="王漢宗特圓體繁" pitchFamily="18" charset="-120"/>
                <a:ea typeface="王漢宗特圓體繁" pitchFamily="18" charset="-120"/>
              </a:rPr>
              <a:t>~</a:t>
            </a:r>
            <a:r>
              <a:rPr lang="zh-TW" altLang="en-US" sz="2800">
                <a:solidFill>
                  <a:srgbClr val="002060"/>
                </a:solidFill>
                <a:latin typeface="王漢宗特圓體繁" pitchFamily="18" charset="-120"/>
                <a:ea typeface="王漢宗特圓體繁" pitchFamily="18" charset="-120"/>
              </a:rPr>
              <a:t>就是那個綠綠的東西喲</a:t>
            </a:r>
            <a:r>
              <a:rPr lang="en-US" altLang="zh-TW" sz="2800">
                <a:solidFill>
                  <a:srgbClr val="002060"/>
                </a:solidFill>
                <a:latin typeface="王漢宗特圓體繁" pitchFamily="18" charset="-120"/>
                <a:ea typeface="王漢宗特圓體繁" pitchFamily="18" charset="-120"/>
              </a:rPr>
              <a:t>! </a:t>
            </a:r>
            <a:r>
              <a:rPr lang="zh-TW" altLang="en-US" sz="2800">
                <a:solidFill>
                  <a:srgbClr val="002060"/>
                </a:solidFill>
                <a:latin typeface="王漢宗特圓體繁" pitchFamily="18" charset="-120"/>
                <a:ea typeface="王漢宗特圓體繁" pitchFamily="18" charset="-120"/>
              </a:rPr>
              <a:t>，擦完後毛比較不會打結，而且還會香香的</a:t>
            </a:r>
            <a:r>
              <a:rPr lang="en-US" altLang="zh-TW" sz="2800">
                <a:solidFill>
                  <a:srgbClr val="002060"/>
                </a:solidFill>
                <a:latin typeface="王漢宗特圓體繁" pitchFamily="18" charset="-120"/>
                <a:ea typeface="王漢宗特圓體繁" pitchFamily="18" charset="-120"/>
              </a:rPr>
              <a:t>!</a:t>
            </a:r>
            <a:endParaRPr lang="zh-TW" altLang="en-US" sz="2800">
              <a:solidFill>
                <a:srgbClr val="002060"/>
              </a:solidFill>
              <a:latin typeface="王漢宗特圓體繁" pitchFamily="18" charset="-120"/>
              <a:ea typeface="王漢宗特圓體繁" pitchFamily="18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4800" dirty="0" smtClean="0">
                <a:solidFill>
                  <a:srgbClr val="003399"/>
                </a:solidFill>
                <a:latin typeface="華康POP1體W5(P)" pitchFamily="82" charset="-120"/>
                <a:ea typeface="華康POP1體W5(P)" pitchFamily="82" charset="-120"/>
              </a:rPr>
              <a:t>寫真照</a:t>
            </a:r>
            <a:r>
              <a:rPr lang="en-US" altLang="zh-TW" sz="4800" dirty="0" smtClean="0">
                <a:solidFill>
                  <a:srgbClr val="003399"/>
                </a:solidFill>
                <a:latin typeface="華康POP1體W5(P)" pitchFamily="82" charset="-120"/>
                <a:ea typeface="華康POP1體W5(P)" pitchFamily="82" charset="-120"/>
              </a:rPr>
              <a:t>~~~~</a:t>
            </a:r>
            <a:endParaRPr lang="zh-TW" altLang="en-US" sz="4800" dirty="0">
              <a:solidFill>
                <a:srgbClr val="003399"/>
              </a:solidFill>
              <a:latin typeface="華康POP1體W5(P)" pitchFamily="82" charset="-120"/>
              <a:ea typeface="華康POP1體W5(P)" pitchFamily="82" charset="-120"/>
            </a:endParaRPr>
          </a:p>
        </p:txBody>
      </p:sp>
      <p:pic>
        <p:nvPicPr>
          <p:cNvPr id="18435" name="Picture 5" descr="F:\狗狗\2011_11_13\IMG_16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800" y="1511300"/>
            <a:ext cx="3167063" cy="2376488"/>
          </a:xfrm>
          <a:noFill/>
        </p:spPr>
      </p:pic>
      <p:pic>
        <p:nvPicPr>
          <p:cNvPr id="18436" name="Picture 6" descr="F:\狗狗\2011_11_13\IMG_16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66850"/>
            <a:ext cx="328771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F:\狗狗\IMG_1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67175"/>
            <a:ext cx="31686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F:\狗狗\IMG_15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4086225"/>
            <a:ext cx="32877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狗狗\IMG_14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76250"/>
            <a:ext cx="3743325" cy="2808288"/>
          </a:xfrm>
          <a:noFill/>
        </p:spPr>
      </p:pic>
      <p:pic>
        <p:nvPicPr>
          <p:cNvPr id="19459" name="Picture 3" descr="F:\狗狗\IMG_1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F:\狗狗\P23-10-11_16nn.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371951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F:\狗狗\2011_11_13\IMG_16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37449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狗狗\2011_11_13\IMG_16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04813"/>
            <a:ext cx="3919538" cy="2938462"/>
          </a:xfrm>
          <a:noFill/>
        </p:spPr>
      </p:pic>
      <p:pic>
        <p:nvPicPr>
          <p:cNvPr id="20483" name="Picture 3" descr="F:\狗狗\2011_11_13\IMG_15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3937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F:\狗狗\2011_11_13\IMG_15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38893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:\狗狗\P23-10-11_16.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500438"/>
            <a:ext cx="38671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67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6000" b="1" smtClean="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有三隻狗狗在我家</a:t>
            </a:r>
            <a:endParaRPr lang="zh-TW" altLang="en-US" sz="6000" b="1" dirty="0">
              <a:solidFill>
                <a:srgbClr val="00206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14338" name="Picture 2" descr="C:\Users\user\Pictures\IMG_;;;;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538141"/>
            <a:ext cx="3744416" cy="2808313"/>
          </a:xfr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9" name="Picture 3" descr="C:\Users\user\Desktop\IMG_jjj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694684" cy="2771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221" name="文字方塊 3"/>
          <p:cNvSpPr txBox="1">
            <a:spLocks noChangeArrowheads="1"/>
          </p:cNvSpPr>
          <p:nvPr/>
        </p:nvSpPr>
        <p:spPr bwMode="auto">
          <a:xfrm>
            <a:off x="323850" y="4581525"/>
            <a:ext cx="82804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8000" b="1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  糖糖    奶茶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088" y="333375"/>
            <a:ext cx="7467600" cy="11509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rgbClr val="7030A0"/>
                </a:solidFill>
                <a:latin typeface="華康POP1體W5(P)" pitchFamily="82" charset="-120"/>
                <a:ea typeface="華康POP1體W5(P)" pitchFamily="82" charset="-120"/>
              </a:rPr>
              <a:t>老師說有毛的動物都要</a:t>
            </a:r>
            <a:r>
              <a:rPr lang="zh-TW" altLang="en-US" sz="3200" dirty="0">
                <a:solidFill>
                  <a:srgbClr val="7030A0"/>
                </a:solidFill>
                <a:latin typeface="華康POP1體W5(P)" pitchFamily="82" charset="-120"/>
                <a:ea typeface="華康POP1體W5(P)" pitchFamily="82" charset="-120"/>
              </a:rPr>
              <a:t>洗澡，我</a:t>
            </a:r>
            <a:r>
              <a:rPr lang="zh-TW" altLang="en-US" sz="3200" dirty="0" smtClean="0">
                <a:solidFill>
                  <a:srgbClr val="7030A0"/>
                </a:solidFill>
                <a:latin typeface="華康POP1體W5(P)" pitchFamily="82" charset="-120"/>
                <a:ea typeface="華康POP1體W5(P)" pitchFamily="82" charset="-120"/>
              </a:rPr>
              <a:t>這裡要把我家狗狗入浴照秀</a:t>
            </a:r>
            <a:r>
              <a:rPr lang="zh-TW" altLang="en-US" sz="3200" dirty="0">
                <a:solidFill>
                  <a:srgbClr val="7030A0"/>
                </a:solidFill>
                <a:latin typeface="華康POP1體W5(P)" pitchFamily="82" charset="-120"/>
                <a:ea typeface="華康POP1體W5(P)" pitchFamily="82" charset="-120"/>
              </a:rPr>
              <a:t>出來啦</a:t>
            </a:r>
            <a:r>
              <a:rPr lang="en-US" altLang="zh-TW" sz="3200" dirty="0" smtClean="0">
                <a:solidFill>
                  <a:srgbClr val="7030A0"/>
                </a:solidFill>
                <a:latin typeface="華康POP1體W5(P)" pitchFamily="82" charset="-120"/>
                <a:ea typeface="華康POP1體W5(P)" pitchFamily="82" charset="-120"/>
              </a:rPr>
              <a:t>~</a:t>
            </a:r>
            <a:endParaRPr lang="zh-TW" altLang="en-US" sz="3200" dirty="0">
              <a:solidFill>
                <a:srgbClr val="7030A0"/>
              </a:solidFill>
              <a:latin typeface="華康POP1體W5(P)" pitchFamily="82" charset="-120"/>
              <a:ea typeface="華康POP1體W5(P)" pitchFamily="82" charset="-120"/>
            </a:endParaRPr>
          </a:p>
        </p:txBody>
      </p:sp>
      <p:sp>
        <p:nvSpPr>
          <p:cNvPr id="1024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en-US" altLang="zh-TW" sz="5400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altLang="zh-TW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altLang="zh-TW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3773219" cy="471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橢圓形圖說文字 3"/>
          <p:cNvSpPr/>
          <p:nvPr/>
        </p:nvSpPr>
        <p:spPr>
          <a:xfrm rot="246691">
            <a:off x="4086225" y="1463675"/>
            <a:ext cx="3529013" cy="2665413"/>
          </a:xfrm>
          <a:prstGeom prst="wedgeEllipseCallout">
            <a:avLst>
              <a:gd name="adj1" fmla="val -60247"/>
              <a:gd name="adj2" fmla="val 2006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討厭</a:t>
            </a:r>
            <a:r>
              <a:rPr lang="en-US" altLang="zh-TW" sz="2400" dirty="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~</a:t>
            </a:r>
            <a:r>
              <a:rPr lang="zh-TW" altLang="en-US" sz="2400" dirty="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你要幹嘛</a:t>
            </a:r>
            <a:r>
              <a:rPr lang="en-US" altLang="zh-TW" sz="2400" dirty="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?</a:t>
            </a:r>
            <a:endParaRPr lang="zh-TW" altLang="en-US" sz="2400" dirty="0">
              <a:solidFill>
                <a:srgbClr val="00206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-468560" y="116632"/>
          <a:ext cx="914501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dirty="0" smtClean="0">
                <a:solidFill>
                  <a:srgbClr val="002060"/>
                </a:solidFill>
                <a:latin typeface="華康POP1體W5" pitchFamily="81" charset="-120"/>
                <a:ea typeface="華康POP1體W5" pitchFamily="81" charset="-120"/>
              </a:rPr>
              <a:t>首先要請爸爸把牠肛門裡的髒東西擠出來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每次洗澡必經的酷刑</a:t>
            </a:r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endParaRPr lang="zh-TW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4443809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2" name="文字方塊 5"/>
          <p:cNvSpPr txBox="1">
            <a:spLocks noChangeArrowheads="1"/>
          </p:cNvSpPr>
          <p:nvPr/>
        </p:nvSpPr>
        <p:spPr bwMode="auto">
          <a:xfrm>
            <a:off x="5508625" y="2420938"/>
            <a:ext cx="27352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360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吳家琪的腳跟手錶入鏡了</a:t>
            </a:r>
            <a:r>
              <a:rPr lang="en-US" altLang="zh-TW" sz="360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360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羞</a:t>
            </a:r>
            <a:r>
              <a:rPr lang="en-US" altLang="zh-TW" sz="360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)</a:t>
            </a:r>
            <a:endParaRPr lang="zh-TW" altLang="en-US" sz="3600">
              <a:solidFill>
                <a:srgbClr val="7030A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4800" dirty="0" smtClean="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然後是要被潑冷水</a:t>
            </a:r>
            <a:endParaRPr lang="zh-TW" altLang="en-US" sz="4800" dirty="0">
              <a:solidFill>
                <a:srgbClr val="7030A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3960440" cy="3600400"/>
          </a:xfrm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780928"/>
            <a:ext cx="3875923" cy="368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雲朵形圖說文字 5"/>
          <p:cNvSpPr/>
          <p:nvPr/>
        </p:nvSpPr>
        <p:spPr>
          <a:xfrm>
            <a:off x="395288" y="1412875"/>
            <a:ext cx="2881312" cy="1439863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有不好的預感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…</a:t>
            </a: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5724525" y="1357313"/>
            <a:ext cx="2663825" cy="1512887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吼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~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咬死妳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4800" dirty="0" smtClean="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再來是用清潔劑搓</a:t>
            </a:r>
            <a:endParaRPr lang="zh-TW" altLang="en-US" sz="4800" dirty="0">
              <a:solidFill>
                <a:srgbClr val="7030A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14339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060848"/>
            <a:ext cx="3966866" cy="2988914"/>
          </a:xfrm>
          <a:effectLst>
            <a:softEdge rad="112500"/>
          </a:effectLst>
        </p:spPr>
      </p:pic>
      <p:pic>
        <p:nvPicPr>
          <p:cNvPr id="14340" name="Picture 4" descr="Z:\2011_11_13\IMG_1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50" y="2060848"/>
            <a:ext cx="3984898" cy="2988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文字方塊 2"/>
          <p:cNvSpPr txBox="1">
            <a:spLocks noChangeArrowheads="1"/>
          </p:cNvSpPr>
          <p:nvPr/>
        </p:nvSpPr>
        <p:spPr bwMode="auto">
          <a:xfrm>
            <a:off x="1139825" y="5157788"/>
            <a:ext cx="676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4000">
                <a:solidFill>
                  <a:srgbClr val="0070C0"/>
                </a:solidFill>
                <a:latin typeface="華康POP1體W5" pitchFamily="81" charset="-120"/>
                <a:ea typeface="華康POP1體W5" pitchFamily="81" charset="-120"/>
              </a:rPr>
              <a:t>搓搓搓搓</a:t>
            </a:r>
            <a:r>
              <a:rPr lang="en-US" altLang="zh-TW" sz="4000">
                <a:solidFill>
                  <a:srgbClr val="0070C0"/>
                </a:solidFill>
                <a:latin typeface="華康POP1體W5" pitchFamily="81" charset="-120"/>
                <a:ea typeface="華康POP1體W5" pitchFamily="81" charset="-120"/>
              </a:rPr>
              <a:t>~</a:t>
            </a:r>
            <a:endParaRPr lang="zh-TW" altLang="en-US" sz="4000">
              <a:solidFill>
                <a:srgbClr val="0070C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zh-TW" altLang="en-US" sz="6000" dirty="0" smtClean="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沖乾淨</a:t>
            </a:r>
            <a:r>
              <a:rPr lang="en-US" altLang="zh-TW" sz="6000" dirty="0" smtClean="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~</a:t>
            </a:r>
            <a:endParaRPr lang="zh-TW" altLang="en-US" sz="6000" dirty="0">
              <a:solidFill>
                <a:srgbClr val="7030A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26626" name="Picture 2" descr="F:\狗狗\2011_11_13\IMG_15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844824"/>
            <a:ext cx="5904656" cy="4428493"/>
          </a:xfr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雲朵形圖說文字 3"/>
          <p:cNvSpPr/>
          <p:nvPr/>
        </p:nvSpPr>
        <p:spPr>
          <a:xfrm>
            <a:off x="5003800" y="946150"/>
            <a:ext cx="3168650" cy="1981200"/>
          </a:xfrm>
          <a:prstGeom prst="cloudCallout">
            <a:avLst>
              <a:gd name="adj1" fmla="val -61788"/>
              <a:gd name="adj2" fmla="val 2557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dirty="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又來了</a:t>
            </a:r>
            <a:r>
              <a:rPr lang="en-US" altLang="zh-TW" sz="2800" dirty="0">
                <a:solidFill>
                  <a:srgbClr val="7030A0"/>
                </a:solidFill>
                <a:latin typeface="華康POP1體W5" pitchFamily="81" charset="-120"/>
                <a:ea typeface="華康POP1體W5" pitchFamily="81" charset="-120"/>
              </a:rPr>
              <a:t>!!!!!</a:t>
            </a:r>
            <a:endParaRPr lang="zh-TW" altLang="en-US" sz="2800" dirty="0">
              <a:solidFill>
                <a:srgbClr val="7030A0"/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71775" y="2205038"/>
            <a:ext cx="46038" cy="1054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05038"/>
            <a:ext cx="6985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05038"/>
            <a:ext cx="7143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3238" y="115888"/>
            <a:ext cx="7467600" cy="8509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!!</a:t>
            </a:r>
            <a:r>
              <a:rPr lang="zh-TW" alt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擦乾</a:t>
            </a:r>
            <a:r>
              <a:rPr lang="en-US" altLang="zh-TW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!!</a:t>
            </a:r>
            <a:endParaRPr lang="zh-TW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16389" name="Picture 5" descr="F:\狗狗\2011_11_13\IMG_159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052736"/>
            <a:ext cx="3387692" cy="2540769"/>
          </a:xfrm>
          <a:effectLst>
            <a:softEdge rad="112500"/>
          </a:effectLst>
        </p:spPr>
      </p:pic>
      <p:pic>
        <p:nvPicPr>
          <p:cNvPr id="16390" name="Picture 6" descr="F:\狗狗\2011_11_13\IMG_1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1052736"/>
            <a:ext cx="3384376" cy="2538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F:\狗狗\2011_11_13\IMG_15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32"/>
            <a:ext cx="3456384" cy="2592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716463" y="3860800"/>
            <a:ext cx="381635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用布把牠擦得乾乾的，最好是甩了只剩一點點水水，不然等一下抹完護毛油就不能再擦了。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壁窗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165</TotalTime>
  <Words>186</Words>
  <Application>Microsoft Office PowerPoint</Application>
  <PresentationFormat>如螢幕大小 (4:3)</PresentationFormat>
  <Paragraphs>28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5" baseType="lpstr">
      <vt:lpstr>Georgia</vt:lpstr>
      <vt:lpstr>新細明體</vt:lpstr>
      <vt:lpstr>Arial</vt:lpstr>
      <vt:lpstr>Century Schoolbook</vt:lpstr>
      <vt:lpstr>Wingdings</vt:lpstr>
      <vt:lpstr>Wingdings 2</vt:lpstr>
      <vt:lpstr>Calibri</vt:lpstr>
      <vt:lpstr>華康POP1體W5</vt:lpstr>
      <vt:lpstr>華康POP1體W5(P)</vt:lpstr>
      <vt:lpstr>標楷體</vt:lpstr>
      <vt:lpstr>王漢宗特圓體繁</vt:lpstr>
      <vt:lpstr>壁窗</vt:lpstr>
      <vt:lpstr>PowerPoint 簡報</vt:lpstr>
      <vt:lpstr>有三隻狗狗在我家</vt:lpstr>
      <vt:lpstr>老師說有毛的動物都要洗澡，我這裡要把我家狗狗入浴照秀出來啦~</vt:lpstr>
      <vt:lpstr>PowerPoint 簡報</vt:lpstr>
      <vt:lpstr>首先要請爸爸把牠肛門裡的髒東西擠出來 (每次洗澡必經的酷刑)</vt:lpstr>
      <vt:lpstr>然後是要被潑冷水</vt:lpstr>
      <vt:lpstr>再來是用清潔劑搓</vt:lpstr>
      <vt:lpstr>沖乾淨~</vt:lpstr>
      <vt:lpstr>!!擦乾!!</vt:lpstr>
      <vt:lpstr>抹護毛油 </vt:lpstr>
      <vt:lpstr>寫真照~~~~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yuanhung</cp:lastModifiedBy>
  <cp:revision>19</cp:revision>
  <dcterms:created xsi:type="dcterms:W3CDTF">2011-11-08T06:01:23Z</dcterms:created>
  <dcterms:modified xsi:type="dcterms:W3CDTF">2017-12-04T08:35:46Z</dcterms:modified>
</cp:coreProperties>
</file>